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7"/>
  </p:notesMasterIdLst>
  <p:handoutMasterIdLst>
    <p:handoutMasterId r:id="rId8"/>
  </p:handoutMasterIdLst>
  <p:sldIdLst>
    <p:sldId id="256" r:id="rId3"/>
    <p:sldId id="268" r:id="rId4"/>
    <p:sldId id="269" r:id="rId5"/>
    <p:sldId id="26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1226C2-F1EF-414B-8894-446104F4396A}" type="datetimeFigureOut">
              <a:rPr lang="en-US" smtClean="0"/>
              <a:t>11/20/2017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9CB2F4-89EA-476D-95D6-77AD67309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2501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1058B4-1064-4B92-99A0-C6DD61AA5A71}" type="datetimeFigureOut">
              <a:rPr lang="en-US" smtClean="0"/>
              <a:t>11/20/2017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34B0FD-FB48-4B3F-A95E-CE34F5797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534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6C86-F043-4C8C-B530-8278AF4BCF5E}" type="datetimeFigureOut">
              <a:rPr lang="en-US" smtClean="0"/>
              <a:t>11/20/2017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EC914-1177-4D99-8BBE-B05F5BC31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016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6C86-F043-4C8C-B530-8278AF4BCF5E}" type="datetimeFigureOut">
              <a:rPr lang="en-US" smtClean="0"/>
              <a:t>11/20/2017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EC914-1177-4D99-8BBE-B05F5BC31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191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6C86-F043-4C8C-B530-8278AF4BCF5E}" type="datetimeFigureOut">
              <a:rPr lang="en-US" smtClean="0"/>
              <a:t>11/20/2017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EC914-1177-4D99-8BBE-B05F5BC31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6971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A8FB45-70C4-43F0-A2CA-D253318F39B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6952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6A2D14-89B4-45B6-8BAA-C6162A4AB32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8813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BC7DEC-C350-406D-B874-14A290130A8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7901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32067-3FEF-4007-AA27-1E3C09621BB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87411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90F307-60AD-4B99-852F-0259B2AAFD0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2938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9C7E52-2F88-4872-AFED-1F13AE00F5E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1559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9FE5D0-334B-49C5-8498-DC6632499F9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9257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7B5E6D-6322-4C0B-ABC7-8BDB624976A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402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6C86-F043-4C8C-B530-8278AF4BCF5E}" type="datetimeFigureOut">
              <a:rPr lang="en-US" smtClean="0"/>
              <a:t>11/20/2017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EC914-1177-4D99-8BBE-B05F5BC31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6725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03781B-2E1B-4A8F-9574-1B23D3285C1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3209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04C769-25B0-4066-B4D6-6D415EA0015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6253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48DA01-336B-42FB-9E7C-5322E7EB4C0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38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6C86-F043-4C8C-B530-8278AF4BCF5E}" type="datetimeFigureOut">
              <a:rPr lang="en-US" smtClean="0"/>
              <a:t>11/20/2017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EC914-1177-4D99-8BBE-B05F5BC31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781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6C86-F043-4C8C-B530-8278AF4BCF5E}" type="datetimeFigureOut">
              <a:rPr lang="en-US" smtClean="0"/>
              <a:t>11/20/2017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EC914-1177-4D99-8BBE-B05F5BC31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020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6C86-F043-4C8C-B530-8278AF4BCF5E}" type="datetimeFigureOut">
              <a:rPr lang="en-US" smtClean="0"/>
              <a:t>11/20/2017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EC914-1177-4D99-8BBE-B05F5BC31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139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6C86-F043-4C8C-B530-8278AF4BCF5E}" type="datetimeFigureOut">
              <a:rPr lang="en-US" smtClean="0"/>
              <a:t>11/20/2017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EC914-1177-4D99-8BBE-B05F5BC31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521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6C86-F043-4C8C-B530-8278AF4BCF5E}" type="datetimeFigureOut">
              <a:rPr lang="en-US" smtClean="0"/>
              <a:t>11/20/2017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EC914-1177-4D99-8BBE-B05F5BC31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423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6C86-F043-4C8C-B530-8278AF4BCF5E}" type="datetimeFigureOut">
              <a:rPr lang="en-US" smtClean="0"/>
              <a:t>11/20/2017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EC914-1177-4D99-8BBE-B05F5BC31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639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6C86-F043-4C8C-B530-8278AF4BCF5E}" type="datetimeFigureOut">
              <a:rPr lang="en-US" smtClean="0"/>
              <a:t>11/20/2017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EC914-1177-4D99-8BBE-B05F5BC31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690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746C86-F043-4C8C-B530-8278AF4BCF5E}" type="datetimeFigureOut">
              <a:rPr lang="en-US" smtClean="0"/>
              <a:t>11/20/2017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6EC914-1177-4D99-8BBE-B05F5BC31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41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034A397-5103-4835-8E1F-838ABCB2ED41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847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2400" y="274638"/>
            <a:ext cx="85344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7030A0"/>
                </a:solidFill>
              </a:rPr>
              <a:t>Me llamo ____________ Clase </a:t>
            </a:r>
            <a:r>
              <a:rPr lang="en-US" sz="3600" dirty="0" smtClean="0">
                <a:solidFill>
                  <a:srgbClr val="7030A0"/>
                </a:solidFill>
              </a:rPr>
              <a:t>701</a:t>
            </a:r>
            <a:r>
              <a:rPr lang="en-US" sz="3600" dirty="0" smtClean="0">
                <a:solidFill>
                  <a:srgbClr val="7030A0"/>
                </a:solidFill>
              </a:rPr>
              <a:t/>
            </a:r>
            <a:br>
              <a:rPr lang="en-US" sz="3600" dirty="0" smtClean="0">
                <a:solidFill>
                  <a:srgbClr val="7030A0"/>
                </a:solidFill>
              </a:rPr>
            </a:br>
            <a:r>
              <a:rPr lang="en-US" sz="3600" dirty="0" smtClean="0">
                <a:solidFill>
                  <a:srgbClr val="7030A0"/>
                </a:solidFill>
              </a:rPr>
              <a:t>La fecha es el </a:t>
            </a:r>
            <a:r>
              <a:rPr lang="en-US" sz="3600" dirty="0" smtClean="0">
                <a:solidFill>
                  <a:srgbClr val="7030A0"/>
                </a:solidFill>
              </a:rPr>
              <a:t>20</a:t>
            </a:r>
            <a:r>
              <a:rPr lang="en-US" sz="3600" dirty="0" smtClean="0">
                <a:solidFill>
                  <a:srgbClr val="7030A0"/>
                </a:solidFill>
              </a:rPr>
              <a:t> </a:t>
            </a:r>
            <a:r>
              <a:rPr lang="en-US" sz="3600" dirty="0" smtClean="0">
                <a:solidFill>
                  <a:srgbClr val="7030A0"/>
                </a:solidFill>
              </a:rPr>
              <a:t>de </a:t>
            </a:r>
            <a:r>
              <a:rPr lang="en-US" sz="3600" dirty="0" err="1" smtClean="0">
                <a:solidFill>
                  <a:srgbClr val="7030A0"/>
                </a:solidFill>
              </a:rPr>
              <a:t>noviembre</a:t>
            </a:r>
            <a:r>
              <a:rPr lang="en-US" sz="3600" dirty="0" smtClean="0">
                <a:solidFill>
                  <a:srgbClr val="7030A0"/>
                </a:solidFill>
              </a:rPr>
              <a:t> del 2017</a:t>
            </a:r>
            <a:endParaRPr lang="en-US" sz="3600" dirty="0">
              <a:solidFill>
                <a:srgbClr val="7030A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600200"/>
            <a:ext cx="8991600" cy="452596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Propósito # 21: </a:t>
            </a:r>
            <a:r>
              <a:rPr lang="es-ES_tradnl" dirty="0" smtClean="0"/>
              <a:t>Normalmente, ¿Comes una merienda?</a:t>
            </a:r>
          </a:p>
          <a:p>
            <a:pPr marL="0" indent="0">
              <a:buNone/>
            </a:pPr>
            <a:r>
              <a:rPr lang="es-ES_tradnl" altLang="en-US" i="1" dirty="0">
                <a:solidFill>
                  <a:srgbClr val="92D050"/>
                </a:solidFill>
              </a:rPr>
              <a:t>L.O.:  To </a:t>
            </a:r>
            <a:r>
              <a:rPr lang="es-ES_tradnl" altLang="en-US" i="1" dirty="0" err="1" smtClean="0">
                <a:solidFill>
                  <a:srgbClr val="92D050"/>
                </a:solidFill>
              </a:rPr>
              <a:t>review</a:t>
            </a:r>
            <a:r>
              <a:rPr lang="es-ES_tradnl" altLang="en-US" i="1" dirty="0" smtClean="0">
                <a:solidFill>
                  <a:srgbClr val="92D050"/>
                </a:solidFill>
              </a:rPr>
              <a:t> </a:t>
            </a:r>
            <a:r>
              <a:rPr lang="es-ES_tradnl" altLang="en-US" i="1" dirty="0">
                <a:solidFill>
                  <a:srgbClr val="92D050"/>
                </a:solidFill>
              </a:rPr>
              <a:t>restaurant and </a:t>
            </a:r>
            <a:r>
              <a:rPr lang="es-ES_tradnl" altLang="en-US" i="1" dirty="0" err="1">
                <a:solidFill>
                  <a:srgbClr val="92D050"/>
                </a:solidFill>
              </a:rPr>
              <a:t>meal</a:t>
            </a:r>
            <a:r>
              <a:rPr lang="es-ES_tradnl" altLang="en-US" i="1" dirty="0">
                <a:solidFill>
                  <a:srgbClr val="92D050"/>
                </a:solidFill>
              </a:rPr>
              <a:t> </a:t>
            </a:r>
            <a:r>
              <a:rPr lang="es-ES_tradnl" altLang="en-US" i="1" dirty="0" err="1">
                <a:solidFill>
                  <a:srgbClr val="92D050"/>
                </a:solidFill>
              </a:rPr>
              <a:t>taking</a:t>
            </a:r>
            <a:r>
              <a:rPr lang="es-ES_tradnl" altLang="en-US" i="1" dirty="0">
                <a:solidFill>
                  <a:srgbClr val="92D050"/>
                </a:solidFill>
              </a:rPr>
              <a:t> </a:t>
            </a:r>
            <a:r>
              <a:rPr lang="es-ES_tradnl" altLang="en-US" i="1" dirty="0" err="1" smtClean="0">
                <a:solidFill>
                  <a:srgbClr val="92D050"/>
                </a:solidFill>
              </a:rPr>
              <a:t>vocabulary</a:t>
            </a:r>
            <a:endParaRPr lang="es-ES_tradnl" dirty="0" smtClean="0"/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 Inicial: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¿Cual es tu restaurante favorito?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¿Que comes allí </a:t>
            </a:r>
            <a:r>
              <a:rPr lang="es-ES_tradnl" i="1" dirty="0" smtClean="0"/>
              <a:t>(</a:t>
            </a:r>
            <a:r>
              <a:rPr lang="es-ES_tradnl" i="1" dirty="0" err="1" smtClean="0"/>
              <a:t>there</a:t>
            </a:r>
            <a:r>
              <a:rPr lang="es-ES_tradnl" i="1" dirty="0" smtClean="0"/>
              <a:t>)</a:t>
            </a:r>
            <a:r>
              <a:rPr lang="es-ES_tradnl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¿Que bebes?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¿Comes postre? ¿cual?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692157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84238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Ejercicios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9144000" cy="59436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I- 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Copy and create the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QUESTION 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that will get you the </a:t>
            </a:r>
            <a:r>
              <a:rPr lang="en-US" alt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italicized answer.</a:t>
            </a:r>
            <a:endParaRPr lang="en-US" altLang="en-US" b="1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es-ES_tradnl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s-ES_tradnl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Tx/>
              <a:buNone/>
            </a:pPr>
            <a:r>
              <a:rPr lang="es-ES_tradnl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s-ES_tradnl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Los amigos </a:t>
            </a:r>
            <a:r>
              <a:rPr lang="es-ES_tradnl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van al café.</a:t>
            </a:r>
          </a:p>
          <a:p>
            <a:pPr>
              <a:buFontTx/>
              <a:buNone/>
            </a:pPr>
            <a:r>
              <a:rPr lang="es-ES_tradnl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</a:p>
          <a:p>
            <a:pPr>
              <a:buFontTx/>
              <a:buNone/>
            </a:pPr>
            <a:r>
              <a:rPr lang="es-ES_tradnl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Ellos van </a:t>
            </a:r>
            <a:r>
              <a:rPr lang="es-ES_tradnl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 café.</a:t>
            </a:r>
            <a:endParaRPr lang="es-ES_tradnl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es-ES_tradnl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</a:p>
          <a:p>
            <a:pPr>
              <a:buFontTx/>
              <a:buNone/>
            </a:pPr>
            <a:r>
              <a:rPr lang="es-ES_tradnl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Van al café </a:t>
            </a:r>
            <a:r>
              <a:rPr lang="es-ES_tradnl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después de las clases.</a:t>
            </a:r>
            <a:endParaRPr lang="es-ES_tradnl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es-ES_tradnl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</a:p>
          <a:p>
            <a:pPr>
              <a:buFontTx/>
              <a:buNone/>
            </a:pPr>
            <a:r>
              <a:rPr lang="es-ES_tradnl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Ven una mesa libre </a:t>
            </a:r>
            <a:r>
              <a:rPr lang="es-ES_tradnl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 el café.</a:t>
            </a:r>
            <a:endParaRPr lang="es-ES_tradnl" altLang="en-US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2725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14400"/>
            <a:ext cx="8686800" cy="52578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</a:t>
            </a:r>
          </a:p>
          <a:p>
            <a:pPr>
              <a:buFontTx/>
              <a:buNone/>
            </a:pPr>
            <a:r>
              <a:rPr lang="es-ES_tradnl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Toman </a:t>
            </a:r>
            <a:r>
              <a:rPr lang="es-ES_tradnl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una merienda.</a:t>
            </a:r>
            <a:endParaRPr lang="es-ES_tradnl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es-ES_tradnl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endParaRPr lang="es-ES_tradnl" alt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es-ES_tradnl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s-ES_tradnl" alt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Felipe</a:t>
            </a:r>
            <a:r>
              <a:rPr lang="es-ES_tradnl" altLang="en-US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come.</a:t>
            </a:r>
            <a:endParaRPr lang="es-ES_tradnl" altLang="en-US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es-ES_tradnl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s-ES_tradnl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Tx/>
              <a:buNone/>
            </a:pPr>
            <a:r>
              <a:rPr lang="es-ES_tradnl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El mesero es </a:t>
            </a:r>
            <a:r>
              <a:rPr lang="es-ES_tradnl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muy simpático </a:t>
            </a:r>
            <a:r>
              <a:rPr lang="es-ES_tradnl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s-ES_tradnl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 un servicio bueno.</a:t>
            </a:r>
            <a:endParaRPr lang="es-ES_tradnl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es-ES_tradnl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</a:t>
            </a:r>
          </a:p>
          <a:p>
            <a:pPr>
              <a:buFontTx/>
              <a:buNone/>
            </a:pPr>
            <a:r>
              <a:rPr lang="es-ES_tradnl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 El servicio</a:t>
            </a:r>
            <a:r>
              <a:rPr lang="es-ES_tradnl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esta incluido en la cuenta</a:t>
            </a:r>
            <a:r>
              <a:rPr lang="es-ES_tradnl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ES_tradnl" altLang="en-US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8984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525963"/>
          </a:xfrm>
        </p:spPr>
        <p:txBody>
          <a:bodyPr/>
          <a:lstStyle/>
          <a:p>
            <a:r>
              <a:rPr lang="en-US" dirty="0" smtClean="0"/>
              <a:t>TEXTBOOK:</a:t>
            </a:r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</a:t>
            </a:r>
            <a:r>
              <a:rPr lang="en-US" dirty="0" smtClean="0"/>
              <a:t> p. 134</a:t>
            </a:r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2</a:t>
            </a:r>
            <a:r>
              <a:rPr lang="en-US" dirty="0" smtClean="0"/>
              <a:t> p. 134 (1-6)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514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21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3429000"/>
            <a:ext cx="83058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SIGN </a:t>
            </a:r>
            <a:r>
              <a:rPr lang="en-US" u="sng" dirty="0" smtClean="0"/>
              <a:t>CALACA-RUBRIC</a:t>
            </a:r>
            <a:r>
              <a:rPr lang="en-US" dirty="0" smtClean="0"/>
              <a:t> </a:t>
            </a:r>
            <a:r>
              <a:rPr lang="en-US" dirty="0" smtClean="0"/>
              <a:t>by </a:t>
            </a:r>
            <a:r>
              <a:rPr lang="en-US" dirty="0" smtClean="0"/>
              <a:t>TOMORROW</a:t>
            </a:r>
            <a:endParaRPr lang="en-US" dirty="0" smtClean="0"/>
          </a:p>
          <a:p>
            <a:r>
              <a:rPr lang="en-US" dirty="0" smtClean="0"/>
              <a:t>WORKBOOK:</a:t>
            </a:r>
          </a:p>
          <a:p>
            <a:pPr lvl="1"/>
            <a:r>
              <a:rPr lang="en-US" dirty="0" err="1" smtClean="0"/>
              <a:t>Completa</a:t>
            </a:r>
            <a:r>
              <a:rPr lang="en-US" dirty="0" smtClean="0"/>
              <a:t> p. 4.7</a:t>
            </a:r>
          </a:p>
        </p:txBody>
      </p:sp>
    </p:spTree>
    <p:extLst>
      <p:ext uri="{BB962C8B-B14F-4D97-AF65-F5344CB8AC3E}">
        <p14:creationId xmlns:p14="http://schemas.microsoft.com/office/powerpoint/2010/main" val="2530575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5999</TotalTime>
  <Words>172</Words>
  <Application>Microsoft Office PowerPoint</Application>
  <PresentationFormat>On-screen Show (4:3)</PresentationFormat>
  <Paragraphs>34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 Theme</vt:lpstr>
      <vt:lpstr>Default Design</vt:lpstr>
      <vt:lpstr>Me llamo ____________ Clase 701 La fecha es el 20 de noviembre del 2017</vt:lpstr>
      <vt:lpstr>Ejercicios</vt:lpstr>
      <vt:lpstr>PowerPoint Presentation</vt:lpstr>
      <vt:lpstr>Practica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702 La fecha es el 8 de abril del 2014</dc:title>
  <dc:creator>Helen Zumaeta</dc:creator>
  <cp:lastModifiedBy>Helen Zumaeta</cp:lastModifiedBy>
  <cp:revision>39</cp:revision>
  <cp:lastPrinted>2014-11-13T16:39:00Z</cp:lastPrinted>
  <dcterms:created xsi:type="dcterms:W3CDTF">2014-04-08T12:58:10Z</dcterms:created>
  <dcterms:modified xsi:type="dcterms:W3CDTF">2017-11-20T16:55:40Z</dcterms:modified>
</cp:coreProperties>
</file>